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1" r:id="rId1"/>
  </p:sldMasterIdLst>
  <p:sldIdLst>
    <p:sldId id="256" r:id="rId2"/>
    <p:sldId id="257" r:id="rId3"/>
    <p:sldId id="259" r:id="rId4"/>
    <p:sldId id="264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6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D22A3B-03EE-4CD0-86B5-F44CDA93C34A}" v="1" dt="2021-07-23T10:57:11.2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Harwood" userId="bc4732d9-a08f-4b6e-8fd2-5f15e5a87cc8" providerId="ADAL" clId="{3B77D7DB-FCD3-436F-AE40-22A98F3BDF89}"/>
    <pc:docChg chg="custSel addSld modSld sldOrd">
      <pc:chgData name="Robert Harwood" userId="bc4732d9-a08f-4b6e-8fd2-5f15e5a87cc8" providerId="ADAL" clId="{3B77D7DB-FCD3-436F-AE40-22A98F3BDF89}" dt="2021-07-22T11:56:08.956" v="1111" actId="20577"/>
      <pc:docMkLst>
        <pc:docMk/>
      </pc:docMkLst>
      <pc:sldChg chg="modSp mod">
        <pc:chgData name="Robert Harwood" userId="bc4732d9-a08f-4b6e-8fd2-5f15e5a87cc8" providerId="ADAL" clId="{3B77D7DB-FCD3-436F-AE40-22A98F3BDF89}" dt="2021-07-21T17:09:22" v="810" actId="6549"/>
        <pc:sldMkLst>
          <pc:docMk/>
          <pc:sldMk cId="1569950483" sldId="256"/>
        </pc:sldMkLst>
        <pc:spChg chg="mod">
          <ac:chgData name="Robert Harwood" userId="bc4732d9-a08f-4b6e-8fd2-5f15e5a87cc8" providerId="ADAL" clId="{3B77D7DB-FCD3-436F-AE40-22A98F3BDF89}" dt="2021-07-21T08:07:57.285" v="26" actId="20577"/>
          <ac:spMkLst>
            <pc:docMk/>
            <pc:sldMk cId="1569950483" sldId="256"/>
            <ac:spMk id="2" creationId="{27BEF7EF-1597-487D-B6EA-FBEFA773CCAF}"/>
          </ac:spMkLst>
        </pc:spChg>
        <pc:spChg chg="mod">
          <ac:chgData name="Robert Harwood" userId="bc4732d9-a08f-4b6e-8fd2-5f15e5a87cc8" providerId="ADAL" clId="{3B77D7DB-FCD3-436F-AE40-22A98F3BDF89}" dt="2021-07-21T17:09:22" v="810" actId="6549"/>
          <ac:spMkLst>
            <pc:docMk/>
            <pc:sldMk cId="1569950483" sldId="256"/>
            <ac:spMk id="3" creationId="{C64F3A46-2BE9-4F7D-818A-D123CD7897F9}"/>
          </ac:spMkLst>
        </pc:spChg>
      </pc:sldChg>
      <pc:sldChg chg="modSp mod">
        <pc:chgData name="Robert Harwood" userId="bc4732d9-a08f-4b6e-8fd2-5f15e5a87cc8" providerId="ADAL" clId="{3B77D7DB-FCD3-436F-AE40-22A98F3BDF89}" dt="2021-07-21T08:09:20.298" v="39" actId="1076"/>
        <pc:sldMkLst>
          <pc:docMk/>
          <pc:sldMk cId="841074033" sldId="257"/>
        </pc:sldMkLst>
        <pc:spChg chg="mod">
          <ac:chgData name="Robert Harwood" userId="bc4732d9-a08f-4b6e-8fd2-5f15e5a87cc8" providerId="ADAL" clId="{3B77D7DB-FCD3-436F-AE40-22A98F3BDF89}" dt="2021-07-21T08:09:20.298" v="39" actId="1076"/>
          <ac:spMkLst>
            <pc:docMk/>
            <pc:sldMk cId="841074033" sldId="257"/>
            <ac:spMk id="2" creationId="{27BEF7EF-1597-487D-B6EA-FBEFA773CCAF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08:09:40.847" v="42"/>
        <pc:sldMkLst>
          <pc:docMk/>
          <pc:sldMk cId="302469300" sldId="259"/>
        </pc:sldMkLst>
        <pc:spChg chg="del">
          <ac:chgData name="Robert Harwood" userId="bc4732d9-a08f-4b6e-8fd2-5f15e5a87cc8" providerId="ADAL" clId="{3B77D7DB-FCD3-436F-AE40-22A98F3BDF89}" dt="2021-07-21T08:09:35.284" v="40" actId="478"/>
          <ac:spMkLst>
            <pc:docMk/>
            <pc:sldMk cId="302469300" sldId="259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09:38.352" v="41" actId="478"/>
          <ac:spMkLst>
            <pc:docMk/>
            <pc:sldMk cId="302469300" sldId="259"/>
            <ac:spMk id="6" creationId="{193BBFE6-A8C2-4288-B219-30408F8EB572}"/>
          </ac:spMkLst>
        </pc:spChg>
        <pc:spChg chg="add mod">
          <ac:chgData name="Robert Harwood" userId="bc4732d9-a08f-4b6e-8fd2-5f15e5a87cc8" providerId="ADAL" clId="{3B77D7DB-FCD3-436F-AE40-22A98F3BDF89}" dt="2021-07-21T08:09:40.847" v="42"/>
          <ac:spMkLst>
            <pc:docMk/>
            <pc:sldMk cId="302469300" sldId="259"/>
            <ac:spMk id="12" creationId="{B0DB6A66-9482-43B5-86EB-4B311BD5F91B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08:10:11.309" v="48"/>
        <pc:sldMkLst>
          <pc:docMk/>
          <pc:sldMk cId="4089415771" sldId="260"/>
        </pc:sldMkLst>
        <pc:spChg chg="del">
          <ac:chgData name="Robert Harwood" userId="bc4732d9-a08f-4b6e-8fd2-5f15e5a87cc8" providerId="ADAL" clId="{3B77D7DB-FCD3-436F-AE40-22A98F3BDF89}" dt="2021-07-21T08:10:03.140" v="46" actId="478"/>
          <ac:spMkLst>
            <pc:docMk/>
            <pc:sldMk cId="4089415771" sldId="260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10:08.761" v="47" actId="478"/>
          <ac:spMkLst>
            <pc:docMk/>
            <pc:sldMk cId="4089415771" sldId="260"/>
            <ac:spMk id="14" creationId="{4FAD3EA6-9ACE-45D6-AF7C-E19CCEEC007D}"/>
          </ac:spMkLst>
        </pc:spChg>
        <pc:spChg chg="add mod">
          <ac:chgData name="Robert Harwood" userId="bc4732d9-a08f-4b6e-8fd2-5f15e5a87cc8" providerId="ADAL" clId="{3B77D7DB-FCD3-436F-AE40-22A98F3BDF89}" dt="2021-07-21T08:10:11.309" v="48"/>
          <ac:spMkLst>
            <pc:docMk/>
            <pc:sldMk cId="4089415771" sldId="260"/>
            <ac:spMk id="15" creationId="{78B6FAE4-6A7D-4A80-8EC7-55AEE21365D9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08:10:22.521" v="51"/>
        <pc:sldMkLst>
          <pc:docMk/>
          <pc:sldMk cId="2073425808" sldId="261"/>
        </pc:sldMkLst>
        <pc:spChg chg="del">
          <ac:chgData name="Robert Harwood" userId="bc4732d9-a08f-4b6e-8fd2-5f15e5a87cc8" providerId="ADAL" clId="{3B77D7DB-FCD3-436F-AE40-22A98F3BDF89}" dt="2021-07-21T08:10:16.718" v="49" actId="478"/>
          <ac:spMkLst>
            <pc:docMk/>
            <pc:sldMk cId="2073425808" sldId="261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10:20.058" v="50" actId="478"/>
          <ac:spMkLst>
            <pc:docMk/>
            <pc:sldMk cId="2073425808" sldId="261"/>
            <ac:spMk id="12" creationId="{7593F339-3455-4D72-A828-47DB98A75275}"/>
          </ac:spMkLst>
        </pc:spChg>
        <pc:spChg chg="add mod">
          <ac:chgData name="Robert Harwood" userId="bc4732d9-a08f-4b6e-8fd2-5f15e5a87cc8" providerId="ADAL" clId="{3B77D7DB-FCD3-436F-AE40-22A98F3BDF89}" dt="2021-07-21T08:10:22.521" v="51"/>
          <ac:spMkLst>
            <pc:docMk/>
            <pc:sldMk cId="2073425808" sldId="261"/>
            <ac:spMk id="13" creationId="{64D5533F-BAF4-4CCA-B99F-E1ADE2D9963E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08:10:46.077" v="54"/>
        <pc:sldMkLst>
          <pc:docMk/>
          <pc:sldMk cId="1786899762" sldId="262"/>
        </pc:sldMkLst>
        <pc:spChg chg="del">
          <ac:chgData name="Robert Harwood" userId="bc4732d9-a08f-4b6e-8fd2-5f15e5a87cc8" providerId="ADAL" clId="{3B77D7DB-FCD3-436F-AE40-22A98F3BDF89}" dt="2021-07-21T08:10:41.557" v="52" actId="478"/>
          <ac:spMkLst>
            <pc:docMk/>
            <pc:sldMk cId="1786899762" sldId="262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10:43.213" v="53" actId="478"/>
          <ac:spMkLst>
            <pc:docMk/>
            <pc:sldMk cId="1786899762" sldId="262"/>
            <ac:spMk id="10" creationId="{94AF4C02-5B04-449A-94F9-12F6B64EFFFB}"/>
          </ac:spMkLst>
        </pc:spChg>
        <pc:spChg chg="add mod">
          <ac:chgData name="Robert Harwood" userId="bc4732d9-a08f-4b6e-8fd2-5f15e5a87cc8" providerId="ADAL" clId="{3B77D7DB-FCD3-436F-AE40-22A98F3BDF89}" dt="2021-07-21T08:10:46.077" v="54"/>
          <ac:spMkLst>
            <pc:docMk/>
            <pc:sldMk cId="1786899762" sldId="262"/>
            <ac:spMk id="12" creationId="{6EF62020-5DA8-4F94-A535-C6704452B8B3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08:11:00.409" v="57"/>
        <pc:sldMkLst>
          <pc:docMk/>
          <pc:sldMk cId="3554456409" sldId="263"/>
        </pc:sldMkLst>
        <pc:spChg chg="del">
          <ac:chgData name="Robert Harwood" userId="bc4732d9-a08f-4b6e-8fd2-5f15e5a87cc8" providerId="ADAL" clId="{3B77D7DB-FCD3-436F-AE40-22A98F3BDF89}" dt="2021-07-21T08:10:53.432" v="55" actId="478"/>
          <ac:spMkLst>
            <pc:docMk/>
            <pc:sldMk cId="3554456409" sldId="263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10:56.687" v="56" actId="478"/>
          <ac:spMkLst>
            <pc:docMk/>
            <pc:sldMk cId="3554456409" sldId="263"/>
            <ac:spMk id="5" creationId="{46ED62D4-6B64-45D4-93D0-13AEC3E0DCF8}"/>
          </ac:spMkLst>
        </pc:spChg>
        <pc:spChg chg="add mod">
          <ac:chgData name="Robert Harwood" userId="bc4732d9-a08f-4b6e-8fd2-5f15e5a87cc8" providerId="ADAL" clId="{3B77D7DB-FCD3-436F-AE40-22A98F3BDF89}" dt="2021-07-21T08:11:00.409" v="57"/>
          <ac:spMkLst>
            <pc:docMk/>
            <pc:sldMk cId="3554456409" sldId="263"/>
            <ac:spMk id="12" creationId="{E54B63A7-A51D-4D13-8C89-C5AEC08FE33A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08:09:56.739" v="45"/>
        <pc:sldMkLst>
          <pc:docMk/>
          <pc:sldMk cId="3855077302" sldId="264"/>
        </pc:sldMkLst>
        <pc:spChg chg="del">
          <ac:chgData name="Robert Harwood" userId="bc4732d9-a08f-4b6e-8fd2-5f15e5a87cc8" providerId="ADAL" clId="{3B77D7DB-FCD3-436F-AE40-22A98F3BDF89}" dt="2021-07-21T08:09:46.900" v="43" actId="478"/>
          <ac:spMkLst>
            <pc:docMk/>
            <pc:sldMk cId="3855077302" sldId="264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09:53.521" v="44" actId="478"/>
          <ac:spMkLst>
            <pc:docMk/>
            <pc:sldMk cId="3855077302" sldId="264"/>
            <ac:spMk id="7" creationId="{95386771-4743-493C-9BC9-B875516C011A}"/>
          </ac:spMkLst>
        </pc:spChg>
        <pc:spChg chg="add mod">
          <ac:chgData name="Robert Harwood" userId="bc4732d9-a08f-4b6e-8fd2-5f15e5a87cc8" providerId="ADAL" clId="{3B77D7DB-FCD3-436F-AE40-22A98F3BDF89}" dt="2021-07-21T08:09:56.739" v="45"/>
          <ac:spMkLst>
            <pc:docMk/>
            <pc:sldMk cId="3855077302" sldId="264"/>
            <ac:spMk id="12" creationId="{B4842A5A-3740-4CE3-A9AC-3AA72C96E715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08:11:10.804" v="60"/>
        <pc:sldMkLst>
          <pc:docMk/>
          <pc:sldMk cId="1072487900" sldId="265"/>
        </pc:sldMkLst>
        <pc:spChg chg="del">
          <ac:chgData name="Robert Harwood" userId="bc4732d9-a08f-4b6e-8fd2-5f15e5a87cc8" providerId="ADAL" clId="{3B77D7DB-FCD3-436F-AE40-22A98F3BDF89}" dt="2021-07-21T08:11:06.972" v="58" actId="478"/>
          <ac:spMkLst>
            <pc:docMk/>
            <pc:sldMk cId="1072487900" sldId="265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11:08.273" v="59" actId="478"/>
          <ac:spMkLst>
            <pc:docMk/>
            <pc:sldMk cId="1072487900" sldId="265"/>
            <ac:spMk id="5" creationId="{898F9E5A-F4F3-4CF6-BA22-AEE2F4388BD0}"/>
          </ac:spMkLst>
        </pc:spChg>
        <pc:spChg chg="add mod">
          <ac:chgData name="Robert Harwood" userId="bc4732d9-a08f-4b6e-8fd2-5f15e5a87cc8" providerId="ADAL" clId="{3B77D7DB-FCD3-436F-AE40-22A98F3BDF89}" dt="2021-07-21T08:11:10.804" v="60"/>
          <ac:spMkLst>
            <pc:docMk/>
            <pc:sldMk cId="1072487900" sldId="265"/>
            <ac:spMk id="12" creationId="{3BEFF838-AC08-4CB5-9D2E-52D90FDF4B35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14:44:27.090" v="294" actId="1076"/>
        <pc:sldMkLst>
          <pc:docMk/>
          <pc:sldMk cId="822091420" sldId="266"/>
        </pc:sldMkLst>
        <pc:spChg chg="del">
          <ac:chgData name="Robert Harwood" userId="bc4732d9-a08f-4b6e-8fd2-5f15e5a87cc8" providerId="ADAL" clId="{3B77D7DB-FCD3-436F-AE40-22A98F3BDF89}" dt="2021-07-21T08:11:16.433" v="61" actId="478"/>
          <ac:spMkLst>
            <pc:docMk/>
            <pc:sldMk cId="822091420" sldId="266"/>
            <ac:spMk id="2" creationId="{27BEF7EF-1597-487D-B6EA-FBEFA773CCAF}"/>
          </ac:spMkLst>
        </pc:spChg>
        <pc:spChg chg="mod">
          <ac:chgData name="Robert Harwood" userId="bc4732d9-a08f-4b6e-8fd2-5f15e5a87cc8" providerId="ADAL" clId="{3B77D7DB-FCD3-436F-AE40-22A98F3BDF89}" dt="2021-07-21T14:44:22.030" v="293" actId="1076"/>
          <ac:spMkLst>
            <pc:docMk/>
            <pc:sldMk cId="822091420" sldId="266"/>
            <ac:spMk id="8" creationId="{4EF1514C-C113-40F4-AE08-30BEB451C7FD}"/>
          </ac:spMkLst>
        </pc:spChg>
        <pc:spChg chg="add del mod">
          <ac:chgData name="Robert Harwood" userId="bc4732d9-a08f-4b6e-8fd2-5f15e5a87cc8" providerId="ADAL" clId="{3B77D7DB-FCD3-436F-AE40-22A98F3BDF89}" dt="2021-07-21T08:11:17.710" v="62" actId="478"/>
          <ac:spMkLst>
            <pc:docMk/>
            <pc:sldMk cId="822091420" sldId="266"/>
            <ac:spMk id="14" creationId="{8DC8C448-7314-49FC-96C5-B43C929DA1F4}"/>
          </ac:spMkLst>
        </pc:spChg>
        <pc:spChg chg="add mod">
          <ac:chgData name="Robert Harwood" userId="bc4732d9-a08f-4b6e-8fd2-5f15e5a87cc8" providerId="ADAL" clId="{3B77D7DB-FCD3-436F-AE40-22A98F3BDF89}" dt="2021-07-21T08:11:24.495" v="65" actId="1036"/>
          <ac:spMkLst>
            <pc:docMk/>
            <pc:sldMk cId="822091420" sldId="266"/>
            <ac:spMk id="15" creationId="{43A9EC9D-9C96-4E18-B980-14FB6CD219B9}"/>
          </ac:spMkLst>
        </pc:spChg>
        <pc:picChg chg="mod">
          <ac:chgData name="Robert Harwood" userId="bc4732d9-a08f-4b6e-8fd2-5f15e5a87cc8" providerId="ADAL" clId="{3B77D7DB-FCD3-436F-AE40-22A98F3BDF89}" dt="2021-07-21T14:44:27.090" v="294" actId="1076"/>
          <ac:picMkLst>
            <pc:docMk/>
            <pc:sldMk cId="822091420" sldId="266"/>
            <ac:picMk id="12" creationId="{B9841538-4E35-4BDA-9286-D6B18AEDA045}"/>
          </ac:picMkLst>
        </pc:picChg>
      </pc:sldChg>
      <pc:sldChg chg="addSp delSp modSp mod">
        <pc:chgData name="Robert Harwood" userId="bc4732d9-a08f-4b6e-8fd2-5f15e5a87cc8" providerId="ADAL" clId="{3B77D7DB-FCD3-436F-AE40-22A98F3BDF89}" dt="2021-07-21T19:50:16.234" v="811" actId="20577"/>
        <pc:sldMkLst>
          <pc:docMk/>
          <pc:sldMk cId="4287339729" sldId="267"/>
        </pc:sldMkLst>
        <pc:spChg chg="del">
          <ac:chgData name="Robert Harwood" userId="bc4732d9-a08f-4b6e-8fd2-5f15e5a87cc8" providerId="ADAL" clId="{3B77D7DB-FCD3-436F-AE40-22A98F3BDF89}" dt="2021-07-21T08:11:33.721" v="66" actId="478"/>
          <ac:spMkLst>
            <pc:docMk/>
            <pc:sldMk cId="4287339729" sldId="267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11:37.886" v="67" actId="478"/>
          <ac:spMkLst>
            <pc:docMk/>
            <pc:sldMk cId="4287339729" sldId="267"/>
            <ac:spMk id="5" creationId="{3A9BD01C-8207-404A-83FB-262C7618D4A0}"/>
          </ac:spMkLst>
        </pc:spChg>
        <pc:spChg chg="mod">
          <ac:chgData name="Robert Harwood" userId="bc4732d9-a08f-4b6e-8fd2-5f15e5a87cc8" providerId="ADAL" clId="{3B77D7DB-FCD3-436F-AE40-22A98F3BDF89}" dt="2021-07-21T19:50:16.234" v="811" actId="20577"/>
          <ac:spMkLst>
            <pc:docMk/>
            <pc:sldMk cId="4287339729" sldId="267"/>
            <ac:spMk id="8" creationId="{4EF1514C-C113-40F4-AE08-30BEB451C7FD}"/>
          </ac:spMkLst>
        </pc:spChg>
        <pc:spChg chg="add mod">
          <ac:chgData name="Robert Harwood" userId="bc4732d9-a08f-4b6e-8fd2-5f15e5a87cc8" providerId="ADAL" clId="{3B77D7DB-FCD3-436F-AE40-22A98F3BDF89}" dt="2021-07-21T08:11:41.285" v="68"/>
          <ac:spMkLst>
            <pc:docMk/>
            <pc:sldMk cId="4287339729" sldId="267"/>
            <ac:spMk id="12" creationId="{7C939FF4-FD08-47F9-BA2B-E2886468414B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08:11:54.302" v="71"/>
        <pc:sldMkLst>
          <pc:docMk/>
          <pc:sldMk cId="16538152" sldId="268"/>
        </pc:sldMkLst>
        <pc:spChg chg="del">
          <ac:chgData name="Robert Harwood" userId="bc4732d9-a08f-4b6e-8fd2-5f15e5a87cc8" providerId="ADAL" clId="{3B77D7DB-FCD3-436F-AE40-22A98F3BDF89}" dt="2021-07-21T08:11:46.693" v="69" actId="478"/>
          <ac:spMkLst>
            <pc:docMk/>
            <pc:sldMk cId="16538152" sldId="268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11:51.755" v="70" actId="478"/>
          <ac:spMkLst>
            <pc:docMk/>
            <pc:sldMk cId="16538152" sldId="268"/>
            <ac:spMk id="5" creationId="{A0D5DA0F-58AE-4CA2-A78E-4C12CF9A274E}"/>
          </ac:spMkLst>
        </pc:spChg>
        <pc:spChg chg="add mod">
          <ac:chgData name="Robert Harwood" userId="bc4732d9-a08f-4b6e-8fd2-5f15e5a87cc8" providerId="ADAL" clId="{3B77D7DB-FCD3-436F-AE40-22A98F3BDF89}" dt="2021-07-21T08:11:54.302" v="71"/>
          <ac:spMkLst>
            <pc:docMk/>
            <pc:sldMk cId="16538152" sldId="268"/>
            <ac:spMk id="12" creationId="{2D509355-06BD-4CA0-95B8-DE618884C43A}"/>
          </ac:spMkLst>
        </pc:spChg>
      </pc:sldChg>
      <pc:sldChg chg="addSp delSp modSp mod">
        <pc:chgData name="Robert Harwood" userId="bc4732d9-a08f-4b6e-8fd2-5f15e5a87cc8" providerId="ADAL" clId="{3B77D7DB-FCD3-436F-AE40-22A98F3BDF89}" dt="2021-07-21T08:12:03.269" v="74"/>
        <pc:sldMkLst>
          <pc:docMk/>
          <pc:sldMk cId="1015004874" sldId="269"/>
        </pc:sldMkLst>
        <pc:spChg chg="del">
          <ac:chgData name="Robert Harwood" userId="bc4732d9-a08f-4b6e-8fd2-5f15e5a87cc8" providerId="ADAL" clId="{3B77D7DB-FCD3-436F-AE40-22A98F3BDF89}" dt="2021-07-21T08:11:59.344" v="72" actId="478"/>
          <ac:spMkLst>
            <pc:docMk/>
            <pc:sldMk cId="1015004874" sldId="269"/>
            <ac:spMk id="2" creationId="{27BEF7EF-1597-487D-B6EA-FBEFA773CCAF}"/>
          </ac:spMkLst>
        </pc:spChg>
        <pc:spChg chg="add del mod">
          <ac:chgData name="Robert Harwood" userId="bc4732d9-a08f-4b6e-8fd2-5f15e5a87cc8" providerId="ADAL" clId="{3B77D7DB-FCD3-436F-AE40-22A98F3BDF89}" dt="2021-07-21T08:12:01.135" v="73" actId="478"/>
          <ac:spMkLst>
            <pc:docMk/>
            <pc:sldMk cId="1015004874" sldId="269"/>
            <ac:spMk id="10" creationId="{AB17E693-3D30-46EA-8CD7-FB5A636DFB49}"/>
          </ac:spMkLst>
        </pc:spChg>
        <pc:spChg chg="add mod">
          <ac:chgData name="Robert Harwood" userId="bc4732d9-a08f-4b6e-8fd2-5f15e5a87cc8" providerId="ADAL" clId="{3B77D7DB-FCD3-436F-AE40-22A98F3BDF89}" dt="2021-07-21T08:12:03.269" v="74"/>
          <ac:spMkLst>
            <pc:docMk/>
            <pc:sldMk cId="1015004874" sldId="269"/>
            <ac:spMk id="12" creationId="{CC627FF7-128F-42A1-B2D5-757A1F40E86F}"/>
          </ac:spMkLst>
        </pc:spChg>
      </pc:sldChg>
      <pc:sldChg chg="addSp delSp modSp add mod ord">
        <pc:chgData name="Robert Harwood" userId="bc4732d9-a08f-4b6e-8fd2-5f15e5a87cc8" providerId="ADAL" clId="{3B77D7DB-FCD3-436F-AE40-22A98F3BDF89}" dt="2021-07-22T08:44:57.364" v="940" actId="6549"/>
        <pc:sldMkLst>
          <pc:docMk/>
          <pc:sldMk cId="3170205910" sldId="270"/>
        </pc:sldMkLst>
        <pc:spChg chg="mod">
          <ac:chgData name="Robert Harwood" userId="bc4732d9-a08f-4b6e-8fd2-5f15e5a87cc8" providerId="ADAL" clId="{3B77D7DB-FCD3-436F-AE40-22A98F3BDF89}" dt="2021-07-22T08:44:57.364" v="940" actId="6549"/>
          <ac:spMkLst>
            <pc:docMk/>
            <pc:sldMk cId="3170205910" sldId="270"/>
            <ac:spMk id="8" creationId="{4EF1514C-C113-40F4-AE08-30BEB451C7FD}"/>
          </ac:spMkLst>
        </pc:spChg>
        <pc:picChg chg="add mod">
          <ac:chgData name="Robert Harwood" userId="bc4732d9-a08f-4b6e-8fd2-5f15e5a87cc8" providerId="ADAL" clId="{3B77D7DB-FCD3-436F-AE40-22A98F3BDF89}" dt="2021-07-21T15:57:42.992" v="804" actId="1076"/>
          <ac:picMkLst>
            <pc:docMk/>
            <pc:sldMk cId="3170205910" sldId="270"/>
            <ac:picMk id="4" creationId="{2F671683-A946-4153-8F45-0E5CAD445EAA}"/>
          </ac:picMkLst>
        </pc:picChg>
        <pc:picChg chg="del">
          <ac:chgData name="Robert Harwood" userId="bc4732d9-a08f-4b6e-8fd2-5f15e5a87cc8" providerId="ADAL" clId="{3B77D7DB-FCD3-436F-AE40-22A98F3BDF89}" dt="2021-07-21T15:55:25.195" v="791" actId="478"/>
          <ac:picMkLst>
            <pc:docMk/>
            <pc:sldMk cId="3170205910" sldId="270"/>
            <ac:picMk id="5" creationId="{5F110267-46ED-4F12-B950-6CEBA1315F14}"/>
          </ac:picMkLst>
        </pc:picChg>
        <pc:picChg chg="mod">
          <ac:chgData name="Robert Harwood" userId="bc4732d9-a08f-4b6e-8fd2-5f15e5a87cc8" providerId="ADAL" clId="{3B77D7DB-FCD3-436F-AE40-22A98F3BDF89}" dt="2021-07-21T15:22:57.108" v="345" actId="14826"/>
          <ac:picMkLst>
            <pc:docMk/>
            <pc:sldMk cId="3170205910" sldId="270"/>
            <ac:picMk id="7" creationId="{C5FCFC2B-C9F7-489E-9F5D-8B4FC899E792}"/>
          </ac:picMkLst>
        </pc:picChg>
      </pc:sldChg>
      <pc:sldChg chg="delSp modSp add mod">
        <pc:chgData name="Robert Harwood" userId="bc4732d9-a08f-4b6e-8fd2-5f15e5a87cc8" providerId="ADAL" clId="{3B77D7DB-FCD3-436F-AE40-22A98F3BDF89}" dt="2021-07-22T11:56:08.956" v="1111" actId="20577"/>
        <pc:sldMkLst>
          <pc:docMk/>
          <pc:sldMk cId="1479858958" sldId="271"/>
        </pc:sldMkLst>
        <pc:spChg chg="mod">
          <ac:chgData name="Robert Harwood" userId="bc4732d9-a08f-4b6e-8fd2-5f15e5a87cc8" providerId="ADAL" clId="{3B77D7DB-FCD3-436F-AE40-22A98F3BDF89}" dt="2021-07-22T11:56:08.956" v="1111" actId="20577"/>
          <ac:spMkLst>
            <pc:docMk/>
            <pc:sldMk cId="1479858958" sldId="271"/>
            <ac:spMk id="8" creationId="{4EF1514C-C113-40F4-AE08-30BEB451C7FD}"/>
          </ac:spMkLst>
        </pc:spChg>
        <pc:picChg chg="del">
          <ac:chgData name="Robert Harwood" userId="bc4732d9-a08f-4b6e-8fd2-5f15e5a87cc8" providerId="ADAL" clId="{3B77D7DB-FCD3-436F-AE40-22A98F3BDF89}" dt="2021-07-22T08:43:58.745" v="874" actId="478"/>
          <ac:picMkLst>
            <pc:docMk/>
            <pc:sldMk cId="1479858958" sldId="271"/>
            <ac:picMk id="4" creationId="{2F671683-A946-4153-8F45-0E5CAD445EAA}"/>
          </ac:picMkLst>
        </pc:picChg>
      </pc:sldChg>
    </pc:docChg>
  </pc:docChgLst>
  <pc:docChgLst>
    <pc:chgData name="Robert Harwood" userId="bc4732d9-a08f-4b6e-8fd2-5f15e5a87cc8" providerId="ADAL" clId="{8BD22A3B-03EE-4CD0-86B5-F44CDA93C34A}"/>
    <pc:docChg chg="modSld">
      <pc:chgData name="Robert Harwood" userId="bc4732d9-a08f-4b6e-8fd2-5f15e5a87cc8" providerId="ADAL" clId="{8BD22A3B-03EE-4CD0-86B5-F44CDA93C34A}" dt="2021-07-23T10:57:11.201" v="1" actId="20577"/>
      <pc:docMkLst>
        <pc:docMk/>
      </pc:docMkLst>
      <pc:sldChg chg="modSp mod">
        <pc:chgData name="Robert Harwood" userId="bc4732d9-a08f-4b6e-8fd2-5f15e5a87cc8" providerId="ADAL" clId="{8BD22A3B-03EE-4CD0-86B5-F44CDA93C34A}" dt="2021-07-23T10:57:11.201" v="1" actId="20577"/>
        <pc:sldMkLst>
          <pc:docMk/>
          <pc:sldMk cId="1479858958" sldId="271"/>
        </pc:sldMkLst>
        <pc:spChg chg="mod">
          <ac:chgData name="Robert Harwood" userId="bc4732d9-a08f-4b6e-8fd2-5f15e5a87cc8" providerId="ADAL" clId="{8BD22A3B-03EE-4CD0-86B5-F44CDA93C34A}" dt="2021-07-23T10:57:11.201" v="1" actId="20577"/>
          <ac:spMkLst>
            <pc:docMk/>
            <pc:sldMk cId="1479858958" sldId="271"/>
            <ac:spMk id="8" creationId="{4EF1514C-C113-40F4-AE08-30BEB451C7F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06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38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13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0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1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839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859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709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58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7/22/2021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1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algn="r"/>
            <a:fld id="{7CF0BCE0-945C-4FDF-95A1-2149B1FF5B83}" type="datetimeFigureOut">
              <a:rPr lang="en-US" smtClean="0"/>
              <a:pPr algn="r"/>
              <a:t>7/22/2021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8562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referees@yelonline.com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qI3kXiTj4WY" TargetMode="External"/><Relationship Id="rId2" Type="http://schemas.openxmlformats.org/officeDocument/2006/relationships/hyperlink" Target="https://grassrootstechnology.thefa.com/support/home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yel@live.co.uk" TargetMode="External"/><Relationship Id="rId2" Type="http://schemas.openxmlformats.org/officeDocument/2006/relationships/hyperlink" Target="https://yelscorelineportal.com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F7EF-1597-487D-B6EA-FBEFA773C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0575" y="540000"/>
            <a:ext cx="4500561" cy="3953342"/>
          </a:xfrm>
        </p:spPr>
        <p:txBody>
          <a:bodyPr>
            <a:normAutofit/>
          </a:bodyPr>
          <a:lstStyle/>
          <a:p>
            <a:r>
              <a:rPr lang="en-GB" sz="5400" dirty="0"/>
              <a:t>2021/22</a:t>
            </a:r>
            <a:br>
              <a:rPr lang="en-GB" sz="5400" dirty="0"/>
            </a:br>
            <a:r>
              <a:rPr lang="en-GB" sz="5400" dirty="0"/>
              <a:t>New Managers meeting</a:t>
            </a:r>
            <a:br>
              <a:rPr lang="en-GB" sz="5400" dirty="0"/>
            </a:br>
            <a:br>
              <a:rPr lang="en-GB" sz="2700" dirty="0"/>
            </a:br>
            <a:endParaRPr lang="en-GB" sz="2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0574" y="4713173"/>
            <a:ext cx="4500561" cy="1320249"/>
          </a:xfrm>
        </p:spPr>
        <p:txBody>
          <a:bodyPr>
            <a:normAutofit/>
          </a:bodyPr>
          <a:lstStyle/>
          <a:p>
            <a:r>
              <a:rPr lang="en-GB" dirty="0"/>
              <a:t>Wednesday 21</a:t>
            </a:r>
            <a:r>
              <a:rPr lang="en-GB" baseline="30000" dirty="0"/>
              <a:t>st</a:t>
            </a:r>
            <a:r>
              <a:rPr lang="en-GB" dirty="0"/>
              <a:t> July 2021</a:t>
            </a:r>
          </a:p>
          <a:p>
            <a:r>
              <a:rPr lang="en-GB" dirty="0"/>
              <a:t>8pm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2FF632-B629-4366-96B6-1DF7944E10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" y="9"/>
            <a:ext cx="6857980" cy="6857980"/>
          </a:xfrm>
          <a:custGeom>
            <a:avLst/>
            <a:gdLst/>
            <a:ahLst/>
            <a:cxnLst/>
            <a:rect l="l" t="t" r="r" b="b"/>
            <a:pathLst>
              <a:path w="6858000" h="6858000">
                <a:moveTo>
                  <a:pt x="3429001" y="0"/>
                </a:moveTo>
                <a:cubicBezTo>
                  <a:pt x="5322784" y="0"/>
                  <a:pt x="6858000" y="1535216"/>
                  <a:pt x="6858000" y="3429001"/>
                </a:cubicBezTo>
                <a:cubicBezTo>
                  <a:pt x="6858000" y="5322785"/>
                  <a:pt x="5322784" y="6858000"/>
                  <a:pt x="3429001" y="6858000"/>
                </a:cubicBezTo>
                <a:cubicBezTo>
                  <a:pt x="1535216" y="6858000"/>
                  <a:pt x="0" y="5322785"/>
                  <a:pt x="0" y="3429001"/>
                </a:cubicBezTo>
                <a:cubicBezTo>
                  <a:pt x="0" y="1535216"/>
                  <a:pt x="1535216" y="0"/>
                  <a:pt x="3429001" y="0"/>
                </a:cubicBezTo>
                <a:close/>
              </a:path>
            </a:pathLst>
          </a:custGeom>
          <a:effectLst>
            <a:softEdge rad="1016000"/>
          </a:effectLst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2FA20F5-F54E-48CE-BCCC-8BC7D6504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161">
            <a:off x="1867816" y="3771014"/>
            <a:ext cx="6837745" cy="384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95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EF7EF-1597-487D-B6EA-FBEFA773C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684380" y="1139435"/>
            <a:ext cx="6050462" cy="584884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YEL Updates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General and social media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 err="1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Scoreline</a:t>
            </a: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admin system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WGS &amp; Player Registrations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FA Full-Time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YELonline.com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Rules &amp; Regulations &amp; Deadlines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Referees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Fixtures &amp; scheduling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Cup competitions &amp; Festivals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Presentation Days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endParaRPr lang="en-GB" sz="44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3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  <a:p>
            <a:br>
              <a:rPr lang="en-GB" sz="4000" dirty="0">
                <a:solidFill>
                  <a:srgbClr val="FFC000"/>
                </a:solidFill>
                <a:latin typeface="Roboto" pitchFamily="2" charset="0"/>
                <a:ea typeface="Roboto" pitchFamily="2" charset="0"/>
              </a:rPr>
            </a:b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0AAAC199-1E80-41B4-92DD-D139AEC53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074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590675" y="540000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YEL Updates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Sent out regularly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Important admin information for club officials to deal with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Information to be shared with team managers/admins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Updates are then posted in the news section of YELonline.com for reference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ABD516A-E67A-48D7-99A0-A17D5D14E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3440" y="1100636"/>
            <a:ext cx="1358772" cy="1137950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46046243-DC00-4234-886F-07EAD108B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0DB6A66-9482-43B5-86EB-4B311BD5F9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02469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538034" y="778686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General &amp;</a:t>
            </a:r>
          </a:p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social media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ALWAYS include club/team name, age group and day in emails to office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Busy times – 48hr response – don’t email again – unnecessarily blocks inbox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Club Officials and Team managers - join the YEL Facebook (YEL East Midlands) &amp; Twitter (@YELNottm) – easiest way to get info out quickly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451F94-732E-4189-A9DD-3BBB24DE80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2885" y="5326805"/>
            <a:ext cx="3713286" cy="1219199"/>
          </a:xfrm>
          <a:prstGeom prst="rect">
            <a:avLst/>
          </a:prstGeom>
        </p:spPr>
      </p:pic>
      <p:pic>
        <p:nvPicPr>
          <p:cNvPr id="5" name="Picture 4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7D73323C-C94E-4DD4-9D1B-C49BEEC3A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304" y="883025"/>
            <a:ext cx="2005780" cy="112087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4842A5A-3740-4CE3-A9AC-3AA72C96E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855077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590675" y="540000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 err="1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Scoreline</a:t>
            </a: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system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All club officials must sign in – YEL reg 1!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Club &amp; teams contacts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Contact the YEL Office – similar to WhatsApp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Finance – all invoices listed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Venues listed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YEL On The Go app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Must be kept up to date alongside WGS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How to guide if struggling with anything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8DF48DB7-A6C7-45A6-96C2-ADBF77A7F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78B6FAE4-6A7D-4A80-8EC7-55AEE21365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4089415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590675" y="540000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WGS &amp; Player reg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All players are registered on WGS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No player is permitted to play unless registered and approved by the league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Pre match ID checks are a mandatory part of the YEL rules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WGS must be kept up to date – manager and coach changes – emails, mobile nos. etc – info transfers through to Full-Time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6AAE458B-3966-497F-B85E-7B97436D5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F110267-46ED-4F12-B950-6CEBA1315F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905" y="963560"/>
            <a:ext cx="1494591" cy="83697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4D5533F-BAF4-4CCA-B99F-E1ADE2D99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2073425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590675" y="540000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FA Full-Time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All fixtures are set and sent out via Full-Time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Refs appointed for U9s to U14s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Primary contact per team – respond to verification emails – time restricted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SMS text contact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Match returns – MUST be completed by U9s –U14s. Biggest avoidable fine - £5, £10, £20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Don’t trust </a:t>
            </a:r>
            <a:r>
              <a:rPr lang="en-GB" sz="2500" dirty="0" err="1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MatchDay</a:t>
            </a: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app – CHECK!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2885" y="5326805"/>
            <a:ext cx="3713286" cy="1219199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39DFC29E-E847-446C-8469-7C44DBF57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0160" y="1169199"/>
            <a:ext cx="2318336" cy="72197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EF62020-5DA8-4F94-A535-C6704452B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786899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653975" y="884647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YELonline.com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Reference section for most things!  Rules &amp; Regs, Respect and Referees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Section for managers and coaches – recommended read – guide to ‘Day to day running of a YEL team’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YEL Community - £5,000 a year – league supporting our members projects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YEL Advance – two centres at the moment – provides UEFA coaching for YEL players regardless of ability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F8E80ABF-75AD-456F-BE67-208A87E57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54B63A7-A51D-4D13-8C89-C5AEC08FE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3554456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653975" y="847906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Rules, Regs &amp; Deadlines!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Rules &amp; Regs are on YELonline.com &amp; YEL On The Go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Rules need to be enforced as league is huge -  perfectly manageable provided everyone on same page!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Deadlines on Facebook, Twitter and Updates – 31</a:t>
            </a:r>
            <a:r>
              <a:rPr lang="en-GB" sz="2500" baseline="300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st</a:t>
            </a: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July – Players, Free W/D, Invoices settled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If emailed by the league, please respond ASAP! – remember club name, team, age group &amp; playing day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C11A8AD2-9BAB-41D3-B88C-146581778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BEFF838-AC08-4CB5-9D2E-52D90FDF4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072487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653975" y="948197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Referees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Try to appoint to all U9 to U14 games –400+ games - massive shortage with all leagues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Sarah Smith is YEL Referees appointments. </a:t>
            </a: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referees@yelonline.com</a:t>
            </a: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for ref enquiries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Any team with own qualified ref that they want to use – email Sarah BEFORE appts are made (10 days) – ref schedule of when doing your games would be helpful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Appoint ten days in advance – make sure KO times are right and grounds correct on Full-Time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Contact ref as soon as you get the email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Appoint until Wednesday – ‘TBC’ and ‘none’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FFB2E3FA-2251-4D0E-9FB8-0C11E7F65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pic>
        <p:nvPicPr>
          <p:cNvPr id="12" name="Picture 11" descr="A person smoking a cigarette&#10;&#10;Description automatically generated">
            <a:extLst>
              <a:ext uri="{FF2B5EF4-FFF2-40B4-BE49-F238E27FC236}">
                <a16:creationId xmlns:a16="http://schemas.microsoft.com/office/drawing/2014/main" id="{B9841538-4E35-4BDA-9286-D6B18AEDA0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9732" y="406938"/>
            <a:ext cx="811888" cy="1082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3A9EC9D-9C96-4E18-B980-14FB6CD21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35054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822091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48" y="4206876"/>
            <a:ext cx="3687098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Fixtures and events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653975" y="540000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Fixtures, Formats &amp; scheduling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Massive job – 11,000+ fixtures a season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Set on Full-Time – home and away – balanced as best as possible for each club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KO times – default: mini soccer 10am; 9v9/11v11 11am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Clubs/teams responsibility to update on Full-Time – essential part of admin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967B1E6E-AD81-4F5B-BE1F-F360B3F19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C939FF4-FD08-47F9-BA2B-E28864684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4287339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48" y="4206876"/>
            <a:ext cx="3687098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Fixtures and events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538034" y="855150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Fixtures, Formats &amp; scheduling (</a:t>
            </a:r>
            <a:r>
              <a:rPr lang="en-GB" sz="4100" dirty="0" err="1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cont</a:t>
            </a:r>
            <a:r>
              <a:rPr lang="en-GB" sz="4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)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Two seasons – promotion and relegation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7s &amp; 8s monitored closely – every 3/4 weeks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9s/10s/11s – friendlies and competitive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12s to 14s – two competitive seasons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Cancellations - Important to update Full-Time and YEL Office so can be rescheduled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Cancellations will be fined –(1</a:t>
            </a:r>
            <a:r>
              <a:rPr lang="en-GB" sz="2500" baseline="300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st</a:t>
            </a: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- no points deduction/award – see rules) 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6DAFC7-2B1B-4913-97F7-BBED4EE4CB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62885" y="5326805"/>
            <a:ext cx="3713286" cy="121919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D509355-06BD-4CA0-95B8-DE618884C4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6538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948" y="4206876"/>
            <a:ext cx="3687098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Fixtures and events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538034" y="931245"/>
            <a:ext cx="6050462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Festivals, Presentation Days &amp; Cup competitions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Festivals may be organised subject to COVID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Presentation Days – February and June – Champions and runners up – 2,000 players get to be honoured in style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Ability based cup competitions – run at the end of Winter season into Spring season – 50+ finals in May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5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Every player gets the chance to taste success/play in a final, regardless of ability </a:t>
            </a: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90C3C3C5-3DF3-4CE8-90CD-811EC17FE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C627FF7-128F-42A1-B2D5-757A1F40E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015004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379695" y="1341554"/>
            <a:ext cx="6122653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….and finally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FA TECHNOLOGY – Online support to help answer a lot of questions re Full-Time, WGS, Player Reg, FA </a:t>
            </a:r>
            <a:r>
              <a:rPr lang="en-GB" sz="2100" dirty="0" err="1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MatchDay</a:t>
            </a: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app etc - </a:t>
            </a: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  <a:hlinkClick r:id="rId2"/>
              </a:rPr>
              <a:t>https://grassrootstechnology.thefa.com/support/home</a:t>
            </a: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FULL-TIME – MATCH RETURN COMPLETION – how to input a match return video </a:t>
            </a: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  <a:hlinkClick r:id="rId3"/>
              </a:rPr>
              <a:t>https://youtu.be/qI3kXiTj4WY</a:t>
            </a: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6AAE458B-3966-497F-B85E-7B97436D5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4D5533F-BAF4-4CCA-B99F-E1ADE2D99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F671683-A946-4153-8F45-0E5CAD445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3270" y="591683"/>
            <a:ext cx="2932529" cy="18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205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AFA9A5-03CC-4F94-B964-70682CDB0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153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4F3A46-2BE9-4F7D-818A-D123CD789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513" y="4206876"/>
            <a:ext cx="3403042" cy="1645920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rgbClr val="FFFFFF"/>
                </a:solidFill>
              </a:rPr>
              <a:t>Admin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3B36B60-731F-409B-A240-BBF521AB7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EF1514C-C113-40F4-AE08-30BEB451C7FD}"/>
              </a:ext>
            </a:extLst>
          </p:cNvPr>
          <p:cNvSpPr txBox="1">
            <a:spLocks/>
          </p:cNvSpPr>
          <p:nvPr/>
        </p:nvSpPr>
        <p:spPr>
          <a:xfrm>
            <a:off x="5379695" y="1341554"/>
            <a:ext cx="6122653" cy="607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800" kern="1200" spc="-12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….and finally….(</a:t>
            </a:r>
            <a:r>
              <a:rPr lang="en-GB" sz="4400" dirty="0" err="1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cont</a:t>
            </a:r>
            <a:r>
              <a:rPr lang="en-GB" sz="44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)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100" dirty="0" err="1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SCORELINE</a:t>
            </a: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LOG IN – If you have not had a log in (should have been sent when you were appointed as manager by club sec) email YEL Office – yel@live.co.uk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100" dirty="0" err="1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SCORELINE</a:t>
            </a: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– Any questions log into </a:t>
            </a:r>
            <a:r>
              <a:rPr lang="en-GB" sz="2100" dirty="0" err="1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Scoreline</a:t>
            </a: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</a:t>
            </a:r>
            <a:r>
              <a:rPr lang="en-GB" sz="210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- </a:t>
            </a:r>
            <a:r>
              <a:rPr lang="en-GB" sz="2100">
                <a:solidFill>
                  <a:srgbClr val="F5860B"/>
                </a:solidFill>
                <a:latin typeface="Roboto" pitchFamily="2" charset="0"/>
                <a:ea typeface="Roboto" pitchFamily="2" charset="0"/>
                <a:hlinkClick r:id="rId2"/>
              </a:rPr>
              <a:t>https://yelscorelineportal.com/</a:t>
            </a:r>
            <a:r>
              <a:rPr lang="en-GB" sz="210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 check </a:t>
            </a: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the videos on ‘Getting started’ top of left hand menu or email yel@live.co.uk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</a:rPr>
              <a:t>DAY TO DAY QUERIES – email </a:t>
            </a:r>
            <a:r>
              <a:rPr lang="en-GB" sz="2100" dirty="0">
                <a:solidFill>
                  <a:srgbClr val="F5860B"/>
                </a:solidFill>
                <a:latin typeface="Roboto" pitchFamily="2" charset="0"/>
                <a:ea typeface="Roboto" pitchFamily="2" charset="0"/>
                <a:hlinkClick r:id="rId3"/>
              </a:rPr>
              <a:t>yel@live.co.uk</a:t>
            </a: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GB" sz="2100" dirty="0">
              <a:solidFill>
                <a:srgbClr val="F5860B"/>
              </a:solidFill>
              <a:latin typeface="Roboto" pitchFamily="2" charset="0"/>
              <a:ea typeface="Roboto" pitchFamily="2" charset="0"/>
            </a:endParaRPr>
          </a:p>
          <a:p>
            <a:pPr>
              <a:lnSpc>
                <a:spcPct val="120000"/>
              </a:lnSpc>
            </a:pPr>
            <a:endParaRPr lang="en-GB" sz="4000" dirty="0">
              <a:solidFill>
                <a:srgbClr val="FFC000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CFC2B-C9F7-489E-9F5D-8B4FC899E7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89817" y="5253495"/>
            <a:ext cx="1365819" cy="13658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6AAE458B-3966-497F-B85E-7B97436D5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52161">
            <a:off x="1620339" y="4919395"/>
            <a:ext cx="4454016" cy="250538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4D5533F-BAF4-4CCA-B99F-E1ADE2D99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615390"/>
            <a:ext cx="3467051" cy="335280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2021/22</a:t>
            </a:r>
            <a:br>
              <a:rPr lang="en-GB" sz="4400" dirty="0"/>
            </a:br>
            <a:r>
              <a:rPr lang="en-GB" sz="4400" dirty="0"/>
              <a:t>New Managers meeting</a:t>
            </a:r>
            <a:br>
              <a:rPr lang="en-GB" sz="6000" dirty="0"/>
            </a:b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479858958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2999</TotalTime>
  <Words>1018</Words>
  <Application>Microsoft Office PowerPoint</Application>
  <PresentationFormat>Widescreen</PresentationFormat>
  <Paragraphs>148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 Light</vt:lpstr>
      <vt:lpstr>Roboto</vt:lpstr>
      <vt:lpstr>Metropolitan</vt:lpstr>
      <vt:lpstr>2021/22 New Managers meeting 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  <vt:lpstr>2021/22 New Managers meeting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YEL Office</dc:creator>
  <cp:lastModifiedBy>YEL Office</cp:lastModifiedBy>
  <cp:revision>2</cp:revision>
  <dcterms:created xsi:type="dcterms:W3CDTF">2021-07-20T12:36:12Z</dcterms:created>
  <dcterms:modified xsi:type="dcterms:W3CDTF">2021-07-23T10:57:21Z</dcterms:modified>
</cp:coreProperties>
</file>